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0" r:id="rId1"/>
    <p:sldMasterId id="2147483694" r:id="rId2"/>
  </p:sldMasterIdLst>
  <p:notesMasterIdLst>
    <p:notesMasterId r:id="rId41"/>
  </p:notesMasterIdLst>
  <p:handoutMasterIdLst>
    <p:handoutMasterId r:id="rId42"/>
  </p:handoutMasterIdLst>
  <p:sldIdLst>
    <p:sldId id="629" r:id="rId3"/>
    <p:sldId id="613" r:id="rId4"/>
    <p:sldId id="635" r:id="rId5"/>
    <p:sldId id="637" r:id="rId6"/>
    <p:sldId id="636" r:id="rId7"/>
    <p:sldId id="638" r:id="rId8"/>
    <p:sldId id="639" r:id="rId9"/>
    <p:sldId id="640" r:id="rId10"/>
    <p:sldId id="641" r:id="rId11"/>
    <p:sldId id="642" r:id="rId12"/>
    <p:sldId id="643" r:id="rId13"/>
    <p:sldId id="644" r:id="rId14"/>
    <p:sldId id="665" r:id="rId15"/>
    <p:sldId id="622" r:id="rId16"/>
    <p:sldId id="623" r:id="rId17"/>
    <p:sldId id="646" r:id="rId18"/>
    <p:sldId id="666" r:id="rId19"/>
    <p:sldId id="647" r:id="rId20"/>
    <p:sldId id="667" r:id="rId21"/>
    <p:sldId id="631" r:id="rId22"/>
    <p:sldId id="679" r:id="rId23"/>
    <p:sldId id="682" r:id="rId24"/>
    <p:sldId id="676" r:id="rId25"/>
    <p:sldId id="651" r:id="rId26"/>
    <p:sldId id="680" r:id="rId27"/>
    <p:sldId id="649" r:id="rId28"/>
    <p:sldId id="681" r:id="rId29"/>
    <p:sldId id="650" r:id="rId30"/>
    <p:sldId id="677" r:id="rId31"/>
    <p:sldId id="678" r:id="rId32"/>
    <p:sldId id="668" r:id="rId33"/>
    <p:sldId id="652" r:id="rId34"/>
    <p:sldId id="683" r:id="rId35"/>
    <p:sldId id="659" r:id="rId36"/>
    <p:sldId id="660" r:id="rId37"/>
    <p:sldId id="662" r:id="rId38"/>
    <p:sldId id="663" r:id="rId39"/>
    <p:sldId id="664" r:id="rId40"/>
  </p:sldIdLst>
  <p:sldSz cx="12192000" cy="6858000"/>
  <p:notesSz cx="6934200" cy="9220200"/>
  <p:embeddedFontLst>
    <p:embeddedFont>
      <p:font typeface="Trebuchet MS" panose="020B0603020202020204" pitchFamily="34" charset="0"/>
      <p:regular r:id="rId43"/>
      <p:bold r:id="rId44"/>
      <p:italic r:id="rId45"/>
      <p:boldItalic r:id="rId46"/>
    </p:embeddedFont>
    <p:embeddedFont>
      <p:font typeface="Tw Cen MT" panose="020B0602020104020603" pitchFamily="34" charset="0"/>
      <p:regular r:id="rId47"/>
      <p:bold r:id="rId48"/>
      <p:italic r:id="rId49"/>
      <p:boldItalic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에스코어 드림 5 Medium" panose="020B0503030302020204" pitchFamily="34" charset="-127"/>
      <p:regular r:id="rId53"/>
    </p:embeddedFont>
    <p:embeddedFont>
      <p:font typeface="여기어때 잘난체 OTF" panose="020B0600000101010101" pitchFamily="34" charset="-127"/>
      <p:bold r:id="rId54"/>
    </p:embeddedFont>
    <p:embeddedFont>
      <p:font typeface="페이북 OTF Bold" panose="00000800000000000000" pitchFamily="50" charset="-127"/>
      <p:bold r:id="rId55"/>
    </p:embeddedFont>
    <p:embeddedFont>
      <p:font typeface="페이북 OTF Light" panose="00000300000000000000" pitchFamily="50" charset="-127"/>
      <p:regular r:id="rId56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F5F5F5"/>
    <a:srgbClr val="0000FF"/>
    <a:srgbClr val="010F9E"/>
    <a:srgbClr val="000642"/>
    <a:srgbClr val="800000"/>
    <a:srgbClr val="FFCCFF"/>
    <a:srgbClr val="FFFFCC"/>
    <a:srgbClr val="CCFFCC"/>
    <a:srgbClr val="CAF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33" autoAdjust="0"/>
    <p:restoredTop sz="86920" autoAdjust="0"/>
  </p:normalViewPr>
  <p:slideViewPr>
    <p:cSldViewPr snapToGrid="0">
      <p:cViewPr varScale="1">
        <p:scale>
          <a:sx n="98" d="100"/>
          <a:sy n="98" d="100"/>
        </p:scale>
        <p:origin x="1188" y="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-2886" y="-96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ea typeface="페이북 OTF Light" panose="00000300000000000000" pitchFamily="50" charset="-127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ea typeface="페이북 OTF Light" panose="00000300000000000000" pitchFamily="50" charset="-127"/>
            </a:endParaRP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ea typeface="페이북 OTF Light" panose="00000300000000000000" pitchFamily="50" charset="-127"/>
            </a:endParaRPr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262228DA-6DF8-41C4-AC8F-6E2689982EC3}" type="slidenum">
              <a:rPr lang="ko-KR" altLang="en-US">
                <a:ea typeface="페이북 OTF Light" panose="00000300000000000000" pitchFamily="50" charset="-127"/>
              </a:rPr>
              <a:pPr>
                <a:defRPr/>
              </a:pPr>
              <a:t>‹#›</a:t>
            </a:fld>
            <a:endParaRPr lang="en-US" altLang="ko-KR" dirty="0">
              <a:ea typeface="페이북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711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3700" y="692150"/>
            <a:ext cx="61468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dirty="0"/>
              <a:t>Click to edit Master text styles</a:t>
            </a:r>
          </a:p>
          <a:p>
            <a:pPr lvl="1"/>
            <a:r>
              <a:rPr lang="en-US" altLang="ko-KR" noProof="0" dirty="0"/>
              <a:t>Second level</a:t>
            </a:r>
          </a:p>
          <a:p>
            <a:pPr lvl="2"/>
            <a:r>
              <a:rPr lang="en-US" altLang="ko-KR" noProof="0" dirty="0"/>
              <a:t>Third level</a:t>
            </a:r>
          </a:p>
          <a:p>
            <a:pPr lvl="3"/>
            <a:r>
              <a:rPr lang="en-US" altLang="ko-KR" noProof="0" dirty="0"/>
              <a:t>Fourth level</a:t>
            </a:r>
          </a:p>
          <a:p>
            <a:pPr lvl="4"/>
            <a:r>
              <a:rPr lang="en-US" altLang="ko-KR" noProof="0" dirty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fld id="{ED3632B6-C19B-4FAB-A8E1-97FA343F0D48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69002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페이북 OTF Light" panose="00000300000000000000" pitchFamily="50" charset="-127"/>
        <a:ea typeface="페이북 OTF Light" panose="00000300000000000000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페이북 OTF Light" panose="00000300000000000000" pitchFamily="50" charset="-127"/>
        <a:ea typeface="페이북 OTF Light" panose="00000300000000000000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페이북 OTF Light" panose="00000300000000000000" pitchFamily="50" charset="-127"/>
        <a:ea typeface="페이북 OTF Light" panose="00000300000000000000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페이북 OTF Light" panose="00000300000000000000" pitchFamily="50" charset="-127"/>
        <a:ea typeface="페이북 OTF Light" panose="00000300000000000000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페이북 OTF Light" panose="00000300000000000000" pitchFamily="50" charset="-127"/>
        <a:ea typeface="페이북 OTF Light" panose="000003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펌웨어구현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프로그램응용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C6E7-44D3-445E-8D3D-C079DCBBFFB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418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펌웨어구현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프로그램응용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C6E7-44D3-445E-8D3D-C079DCBBFFB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460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펌웨어구현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프로그램응용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C6E7-44D3-445E-8D3D-C079DCBBFFB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10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펌웨어구현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프로그램응용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C6E7-44D3-445E-8D3D-C079DCBBFFB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074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펌웨어구현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프로그램응용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C6E7-44D3-445E-8D3D-C079DCBBFFB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246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펌웨어구현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프로그램응용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C6E7-44D3-445E-8D3D-C079DCBBFFB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056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펌웨어구현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프로그램응용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C6E7-44D3-445E-8D3D-C079DCBBFFB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157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펌웨어구현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프로그램응용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C6E7-44D3-445E-8D3D-C079DCBBFFB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60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DBAA38F-4B5D-41A0-9D72-67E36335308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3643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BDAE6BAC-25AD-49AF-8988-135AA9A5336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51717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73D70D-104F-4FC4-BB2A-05387A69517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9883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pPr>
              <a:defRPr/>
            </a:pPr>
            <a:fld id="{59C808C0-8DCB-4F09-80C3-E111BFE1D13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5892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0634" y="381000"/>
            <a:ext cx="10206567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914400" y="1333500"/>
            <a:ext cx="10949517" cy="41529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26DD91-57BF-4B54-8526-D830FF8DABE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898624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E576E-7EC6-4494-8CF2-4D66F557C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39FFAD-0639-4C80-B170-B7C00BF0C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BC2502-4090-46EF-9F61-DC5497F50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4F410D-5BB1-495A-AFDA-F0C9C262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BA2B21-EDA2-48C5-922E-0E7D8167C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BAA38F-4B5D-41A0-9D72-67E36335308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569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579B5-9E72-4844-8F0B-B7E09C4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0A5334-BA6B-4414-88C7-1448955F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C58AF-C939-43E6-A783-A4348AAAB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C32E6D-89CD-4E76-ADD6-1A1AA1CB0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A1505C-AE87-45A5-9822-4FC69F22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EA7A4B-E352-47A3-A059-C592E1DB00F4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CEA40E-4C87-461F-A93A-536ABC8D7AAF}"/>
              </a:ext>
            </a:extLst>
          </p:cNvPr>
          <p:cNvSpPr/>
          <p:nvPr userDrawn="1"/>
        </p:nvSpPr>
        <p:spPr>
          <a:xfrm rot="10800000">
            <a:off x="0" y="6562447"/>
            <a:ext cx="12192000" cy="306087"/>
          </a:xfrm>
          <a:prstGeom prst="rect">
            <a:avLst/>
          </a:prstGeom>
          <a:solidFill>
            <a:srgbClr val="000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130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7529A-864A-4EA0-983E-E3D231D3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DC8B97-B116-4B87-8948-E039CAA33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64A98C-39B1-486F-9549-5966FB873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2A6D9-311F-41F6-BE19-5DA28760D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81F8E-8F4B-4595-A2B7-23381909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69FA23-577A-4174-B079-CD3EAA1F8E81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0023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1E3B4-ABB1-4A88-9608-13FFC1E2B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B62A4-5224-4268-A7DC-7307DC6A8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35A76B-9C6B-4877-B8A5-FC93DE307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A8BDA-996E-4B3F-B85F-4ED074D9B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C16650-CBC5-4B94-9B6F-F8A88B310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0E395-30D3-412E-9E40-21023AAD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656931-C8A5-413E-9B57-76B293C1593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091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951B9-2EA0-48EA-87C9-4D7BB532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50835E-7F5F-4DC2-A21F-2916EA1C3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C48F25-A58E-46A1-AC9E-DE7220D06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9BEF51-D6CE-4E28-B241-0263F60DBA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760E2A-1BDA-4AF9-AB5D-796CC1586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57D68EA-EAB6-4C79-A656-0D6C4FEA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0C5CA7-77A2-4DE3-B103-D88251104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40C757-AA08-4B54-8563-6C140763D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57DA8-2C03-45A9-87D3-8D11AEF3702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61183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8A1CC-F7C0-4FE6-97CB-180869B6B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2BAC0E-7885-4FB8-B0AD-35A6F630D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92F5CF-892E-49FB-9757-9A1495A1A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5B3A48-E36D-4148-89D8-6B9D89812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A9D104-CE06-477C-8C2A-3639BC80EDF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508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0EA7A4B-E352-47A3-A059-C592E1DB00F4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>
            <a:normAutofit/>
          </a:bodyPr>
          <a:lstStyle>
            <a:lvl1pPr>
              <a:buSzPct val="80000"/>
              <a:defRPr sz="18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08045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735176-2D8F-4D58-A157-D4BD1F7D2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0505B9-1991-48EC-A8DF-E002B4F89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924489-3759-4212-AE5D-CB6827B1A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BCAB5B-8A42-4529-B66A-BF56D54BC4C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65205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1946C-68D8-48B9-88F3-D704D204D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235DB-D29D-4D37-8CCA-5A90BEB2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90D222-DC19-46CE-A092-0F07701FA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FFDE61-EA08-4A75-A664-E38D6A3D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D4FF31-D9A8-4C32-9DAC-24E15A538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7B696B-5692-4BCC-8087-553C2CD4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D9A8BA-51D7-4678-977D-28631F7009E1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7286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B3AB6-8DA2-4C1E-ABB0-7F15DA22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C999F8-0E86-46BA-86EA-F39F26E4DE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C0D453-E8E4-4E0B-9AD4-88827364E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4F302B-903B-461B-BABE-A587A0252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5C1E47-B9CE-4E16-A69F-7DAC54936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EBFC97-7A91-4174-BA81-D1281DB9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AE6BAC-25AD-49AF-8988-135AA9A5336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855040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C6174-99DF-466A-922A-F99BA00D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DBC9D6-3518-4231-A4DD-76E7789F2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D00C05-4121-4FC9-9B44-719AB68F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DC8C-1921-4DBA-9324-B27D17A1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52815-8056-4496-B3E1-4E63DB2F0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73D70D-104F-4FC4-BB2A-05387A69517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06037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B4AFFC-F94C-4453-9C79-BD9CCBC72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8E4C67-2CA5-43C2-8DD7-B8774F90F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A2E05-670A-4302-86AB-0C09B2A0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2D3ADA-BD11-44CF-940E-D00F13E70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6C78B3-71D2-4617-AEAB-D26F6707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C808C0-8DCB-4F09-80C3-E111BFE1D13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680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0B94C-C775-4465-BF50-458CD383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1CF3A2-F0E3-4275-A146-00ACA8C2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BC789B-A49D-4DB8-B310-6438A0769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4748AD-152D-4CF4-96BE-A84A35E2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26DD91-57BF-4B54-8526-D830FF8DABE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831429CB-CD5E-40D8-B4EB-B1D5FE66833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>
            <a:normAutofit/>
          </a:bodyPr>
          <a:lstStyle>
            <a:lvl1pPr marL="457200" indent="-457200">
              <a:buClr>
                <a:schemeClr val="accent2">
                  <a:lumMod val="75000"/>
                </a:schemeClr>
              </a:buClr>
              <a:buSzPct val="100000"/>
              <a:buFont typeface="+mj-lt"/>
              <a:buAutoNum type="arabicPeriod"/>
              <a:defRPr sz="20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1pPr>
            <a:lvl2pPr marL="822960" indent="-457200">
              <a:buClr>
                <a:schemeClr val="accent2">
                  <a:lumMod val="75000"/>
                </a:schemeClr>
              </a:buClr>
              <a:buSzPct val="100000"/>
              <a:buFont typeface="+mj-lt"/>
              <a:buAutoNum type="arabicPeriod"/>
              <a:defRPr sz="20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2pPr>
            <a:lvl3pPr marL="1143000" indent="-457200">
              <a:buClr>
                <a:schemeClr val="accent2">
                  <a:lumMod val="75000"/>
                </a:schemeClr>
              </a:buClr>
              <a:buSzPct val="100000"/>
              <a:buFont typeface="+mj-lt"/>
              <a:buAutoNum type="arabicPeriod"/>
              <a:defRPr sz="20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3pPr>
            <a:lvl4pPr marL="1600200" indent="-457200">
              <a:buClr>
                <a:schemeClr val="accent2">
                  <a:lumMod val="75000"/>
                </a:schemeClr>
              </a:buClr>
              <a:buSzPct val="100000"/>
              <a:buFont typeface="+mj-lt"/>
              <a:buAutoNum type="arabicPeriod"/>
              <a:defRPr sz="20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4pPr>
            <a:lvl5pPr marL="2057400" indent="-457200">
              <a:buClr>
                <a:schemeClr val="accent2">
                  <a:lumMod val="75000"/>
                </a:schemeClr>
              </a:buClr>
              <a:buSzPct val="100000"/>
              <a:buFont typeface="+mj-lt"/>
              <a:buAutoNum type="arabicPeriod"/>
              <a:defRPr sz="20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0470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B69FA23-577A-4174-B079-CD3EAA1F8E81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0443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E0656931-C8A5-413E-9B57-76B293C1593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20696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E5F57DA8-2C03-45A9-87D3-8D11AEF3702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35967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DA9D104-CE06-477C-8C2A-3639BC80EDF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3503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4BCAB5B-8A42-4529-B66A-BF56D54BC4C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2239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FD9A8BA-51D7-4678-977D-28631F7009E1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71537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fld id="{C426DD91-57BF-4B54-8526-D830FF8DABED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418818" name="Picture 2" descr="Image result for java icon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6" y="339962"/>
            <a:ext cx="568228" cy="7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9389534" y="6591300"/>
            <a:ext cx="19303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ko-KR" altLang="en-US" sz="1200" i="1" dirty="0">
                <a:solidFill>
                  <a:srgbClr val="000099"/>
                </a:solidFill>
                <a:latin typeface="Trebuchet MS" pitchFamily="34" charset="0"/>
                <a:ea typeface="페이북 OTF Light" panose="00000300000000000000" pitchFamily="50" charset="-127"/>
              </a:rPr>
              <a:t>쉽게 </a:t>
            </a:r>
            <a:r>
              <a:rPr lang="ko-KR" altLang="en-US" sz="1200" i="1" dirty="0" err="1">
                <a:solidFill>
                  <a:srgbClr val="000099"/>
                </a:solidFill>
                <a:latin typeface="Trebuchet MS" pitchFamily="34" charset="0"/>
                <a:ea typeface="페이북 OTF Light" panose="00000300000000000000" pitchFamily="50" charset="-127"/>
              </a:rPr>
              <a:t>풀어쓴</a:t>
            </a:r>
            <a:r>
              <a:rPr lang="ko-KR" altLang="en-US" sz="1200" i="1" dirty="0">
                <a:solidFill>
                  <a:srgbClr val="000099"/>
                </a:solidFill>
                <a:latin typeface="Trebuchet MS" pitchFamily="34" charset="0"/>
                <a:ea typeface="페이북 OTF Light" panose="00000300000000000000" pitchFamily="50" charset="-127"/>
              </a:rPr>
              <a:t> </a:t>
            </a:r>
            <a:r>
              <a:rPr lang="en-US" altLang="ko-KR" sz="1200" i="1" dirty="0">
                <a:solidFill>
                  <a:srgbClr val="000099"/>
                </a:solidFill>
                <a:latin typeface="Trebuchet MS" pitchFamily="34" charset="0"/>
                <a:ea typeface="페이북 OTF Light" panose="00000300000000000000" pitchFamily="50" charset="-127"/>
              </a:rPr>
              <a:t>C</a:t>
            </a:r>
            <a:r>
              <a:rPr lang="ko-KR" altLang="en-US" sz="1200" i="1" dirty="0">
                <a:solidFill>
                  <a:srgbClr val="000099"/>
                </a:solidFill>
                <a:latin typeface="Trebuchet MS" pitchFamily="34" charset="0"/>
                <a:ea typeface="페이북 OTF Light" panose="00000300000000000000" pitchFamily="50" charset="-127"/>
              </a:rPr>
              <a:t>언어 </a:t>
            </a:r>
            <a:r>
              <a:rPr lang="en-US" altLang="ko-KR" sz="1200" i="1" dirty="0">
                <a:solidFill>
                  <a:srgbClr val="000099"/>
                </a:solidFill>
                <a:latin typeface="Trebuchet MS" pitchFamily="34" charset="0"/>
                <a:ea typeface="페이북 OTF Light" panose="00000300000000000000" pitchFamily="50" charset="-127"/>
              </a:rPr>
              <a:t>Express</a:t>
            </a:r>
            <a:endParaRPr lang="ko-KR" altLang="en-US" sz="1200" i="1" dirty="0">
              <a:solidFill>
                <a:srgbClr val="000099"/>
              </a:solidFill>
              <a:latin typeface="Trebuchet MS" pitchFamily="34" charset="0"/>
              <a:ea typeface="페이북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0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93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페이북 OTF Light" panose="00000300000000000000" pitchFamily="50" charset="-127"/>
          <a:ea typeface="페이북 OTF Light" panose="00000300000000000000" pitchFamily="50" charset="-127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페이북 OTF Light" panose="00000300000000000000" pitchFamily="50" charset="-127"/>
          <a:ea typeface="페이북 OTF Light" panose="00000300000000000000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페이북 OTF Light" panose="00000300000000000000" pitchFamily="50" charset="-127"/>
          <a:ea typeface="페이북 OTF Light" panose="00000300000000000000" pitchFamily="50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페이북 OTF Light" panose="00000300000000000000" pitchFamily="50" charset="-127"/>
          <a:ea typeface="페이북 OTF Light" panose="00000300000000000000" pitchFamily="50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페이북 OTF Light" panose="00000300000000000000" pitchFamily="50" charset="-127"/>
          <a:ea typeface="페이북 OTF Light" panose="00000300000000000000" pitchFamily="50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E91044-AABA-40E0-B282-5E4110008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CD1E57-BBDF-4ECD-81DF-5578F241E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0A43D8-4621-47F7-93AC-C9417EAAE9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02D9AE-B563-41AD-BAA3-95A211782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198B0B-4061-426E-B807-F00331FDE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fld id="{C426DD91-57BF-4B54-8526-D830FF8DABED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4235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ctr" defTabSz="6858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페이북 OTF Bold" panose="00000800000000000000" pitchFamily="50" charset="-127"/>
          <a:ea typeface="페이북 OTF Bold" panose="00000800000000000000" pitchFamily="50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페이북 OTF Bold" panose="00000800000000000000" pitchFamily="50" charset="-127"/>
          <a:ea typeface="페이북 OTF Bold" panose="00000800000000000000" pitchFamily="50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페이북 OTF Bold" panose="00000800000000000000" pitchFamily="50" charset="-127"/>
          <a:ea typeface="페이북 OTF Bold" panose="00000800000000000000" pitchFamily="50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페이북 OTF Bold" panose="00000800000000000000" pitchFamily="50" charset="-127"/>
          <a:ea typeface="페이북 OTF Bold" panose="00000800000000000000" pitchFamily="50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페이북 OTF Bold" panose="00000800000000000000" pitchFamily="50" charset="-127"/>
          <a:ea typeface="페이북 OTF Bold" panose="00000800000000000000" pitchFamily="50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94A076-9241-4D87-91B5-AB7F59A1F22B}"/>
              </a:ext>
            </a:extLst>
          </p:cNvPr>
          <p:cNvSpPr/>
          <p:nvPr/>
        </p:nvSpPr>
        <p:spPr>
          <a:xfrm>
            <a:off x="0" y="0"/>
            <a:ext cx="1352550" cy="1352550"/>
          </a:xfrm>
          <a:custGeom>
            <a:avLst/>
            <a:gdLst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1352550 w 1352550"/>
              <a:gd name="connsiteY2" fmla="*/ 1352550 h 1352550"/>
              <a:gd name="connsiteX3" fmla="*/ 0 w 1352550"/>
              <a:gd name="connsiteY3" fmla="*/ 1352550 h 1352550"/>
              <a:gd name="connsiteX4" fmla="*/ 0 w 1352550"/>
              <a:gd name="connsiteY4" fmla="*/ 0 h 1352550"/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0 w 1352550"/>
              <a:gd name="connsiteY2" fmla="*/ 1352550 h 1352550"/>
              <a:gd name="connsiteX3" fmla="*/ 0 w 1352550"/>
              <a:gd name="connsiteY3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0" h="1352550">
                <a:moveTo>
                  <a:pt x="0" y="0"/>
                </a:moveTo>
                <a:lnTo>
                  <a:pt x="1352550" y="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solidFill>
            <a:srgbClr val="000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CBFB6-32FD-4A4D-8824-2FD4FF69B541}"/>
              </a:ext>
            </a:extLst>
          </p:cNvPr>
          <p:cNvSpPr txBox="1"/>
          <p:nvPr/>
        </p:nvSpPr>
        <p:spPr>
          <a:xfrm>
            <a:off x="1499519" y="2767280"/>
            <a:ext cx="91929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SourceTree </a:t>
            </a: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써보기</a:t>
            </a:r>
            <a:endParaRPr lang="en-US" altLang="ko-KR" sz="4000">
              <a:solidFill>
                <a:srgbClr val="010F9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&amp;</a:t>
            </a:r>
            <a:endParaRPr lang="en-US" altLang="ko-KR" sz="4000" dirty="0">
              <a:solidFill>
                <a:srgbClr val="010F9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내 컴퓨터에 </a:t>
            </a: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clone </a:t>
            </a: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해보기</a:t>
            </a:r>
            <a:endParaRPr lang="en-US" altLang="ko-KR" sz="4000">
              <a:solidFill>
                <a:srgbClr val="010F9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586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SourceTree, </a:t>
            </a:r>
            <a:r>
              <a:rPr lang="ko-KR" altLang="en-US" sz="3600">
                <a:solidFill>
                  <a:srgbClr val="010F9E"/>
                </a:solidFill>
              </a:rPr>
              <a:t>갓갓프로그램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504F51-542B-4E1B-B022-D3D4660A9629}"/>
              </a:ext>
            </a:extLst>
          </p:cNvPr>
          <p:cNvSpPr txBox="1"/>
          <p:nvPr/>
        </p:nvSpPr>
        <p:spPr>
          <a:xfrm>
            <a:off x="654948" y="1060915"/>
            <a:ext cx="602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클론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Repo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내 컴퓨터에 복사해서 갖고옴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6087FD-9BC9-46F6-B0FA-A032D32AD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162" y="2493784"/>
            <a:ext cx="4995673" cy="31569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2B6155-00A7-44DD-8862-C5860619D97B}"/>
              </a:ext>
            </a:extLst>
          </p:cNvPr>
          <p:cNvSpPr txBox="1"/>
          <p:nvPr/>
        </p:nvSpPr>
        <p:spPr>
          <a:xfrm>
            <a:off x="6857756" y="5650725"/>
            <a:ext cx="429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바탕화면에 새폴더 만들어서 폴더 선택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7EEA78-29E6-4397-BB57-B8C7FE632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7666"/>
            <a:ext cx="5437481" cy="4679571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56E6445-7436-454B-AFAE-C5A0AF01C3CF}"/>
              </a:ext>
            </a:extLst>
          </p:cNvPr>
          <p:cNvSpPr/>
          <p:nvPr/>
        </p:nvSpPr>
        <p:spPr>
          <a:xfrm>
            <a:off x="4702629" y="3702923"/>
            <a:ext cx="725714" cy="36933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0DB04-6DB0-4DD6-9B9A-0B9179CFC889}"/>
              </a:ext>
            </a:extLst>
          </p:cNvPr>
          <p:cNvSpPr txBox="1"/>
          <p:nvPr/>
        </p:nvSpPr>
        <p:spPr>
          <a:xfrm>
            <a:off x="1133859" y="3151415"/>
            <a:ext cx="30897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레포 주소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EAA911-FBBE-46DE-B5CC-1CC4F44E246C}"/>
              </a:ext>
            </a:extLst>
          </p:cNvPr>
          <p:cNvSpPr txBox="1"/>
          <p:nvPr/>
        </p:nvSpPr>
        <p:spPr>
          <a:xfrm>
            <a:off x="1133859" y="3668166"/>
            <a:ext cx="30897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클론 받을 위치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761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SourceTree, </a:t>
            </a:r>
            <a:r>
              <a:rPr lang="ko-KR" altLang="en-US" sz="3600">
                <a:solidFill>
                  <a:srgbClr val="010F9E"/>
                </a:solidFill>
              </a:rPr>
              <a:t>갓갓프로그램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504F51-542B-4E1B-B022-D3D4660A9629}"/>
              </a:ext>
            </a:extLst>
          </p:cNvPr>
          <p:cNvSpPr txBox="1"/>
          <p:nvPr/>
        </p:nvSpPr>
        <p:spPr>
          <a:xfrm>
            <a:off x="654948" y="1060915"/>
            <a:ext cx="602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클론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Repo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내 컴퓨터에 복사해서 갖고옴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E1D41C-3B05-4588-857A-AD5C52BF1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8909"/>
            <a:ext cx="5083629" cy="43898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ED5447-6822-4371-8BD8-5F3E17957E22}"/>
              </a:ext>
            </a:extLst>
          </p:cNvPr>
          <p:cNvSpPr txBox="1"/>
          <p:nvPr/>
        </p:nvSpPr>
        <p:spPr>
          <a:xfrm>
            <a:off x="1232772" y="6050483"/>
            <a:ext cx="429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clone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된 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repo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볼 수 있음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768F88-18AF-485D-8258-EA3667CF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7" y="1919410"/>
            <a:ext cx="5372850" cy="38105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E0DBF9-6C41-4B9A-8E74-450AEF50F146}"/>
              </a:ext>
            </a:extLst>
          </p:cNvPr>
          <p:cNvSpPr txBox="1"/>
          <p:nvPr/>
        </p:nvSpPr>
        <p:spPr>
          <a:xfrm>
            <a:off x="6313718" y="5797085"/>
            <a:ext cx="5372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폴더로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가보면 파일도 확인 할 수 있음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EE3C41-4D92-4184-AB0D-DA2A992E0117}"/>
              </a:ext>
            </a:extLst>
          </p:cNvPr>
          <p:cNvSpPr txBox="1"/>
          <p:nvPr/>
        </p:nvSpPr>
        <p:spPr>
          <a:xfrm>
            <a:off x="1561618" y="3011673"/>
            <a:ext cx="4752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아까 업데이트한 기록이 남아 있음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3631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94A076-9241-4D87-91B5-AB7F59A1F22B}"/>
              </a:ext>
            </a:extLst>
          </p:cNvPr>
          <p:cNvSpPr/>
          <p:nvPr/>
        </p:nvSpPr>
        <p:spPr>
          <a:xfrm>
            <a:off x="0" y="0"/>
            <a:ext cx="1352550" cy="1352550"/>
          </a:xfrm>
          <a:custGeom>
            <a:avLst/>
            <a:gdLst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1352550 w 1352550"/>
              <a:gd name="connsiteY2" fmla="*/ 1352550 h 1352550"/>
              <a:gd name="connsiteX3" fmla="*/ 0 w 1352550"/>
              <a:gd name="connsiteY3" fmla="*/ 1352550 h 1352550"/>
              <a:gd name="connsiteX4" fmla="*/ 0 w 1352550"/>
              <a:gd name="connsiteY4" fmla="*/ 0 h 1352550"/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0 w 1352550"/>
              <a:gd name="connsiteY2" fmla="*/ 1352550 h 1352550"/>
              <a:gd name="connsiteX3" fmla="*/ 0 w 1352550"/>
              <a:gd name="connsiteY3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0" h="1352550">
                <a:moveTo>
                  <a:pt x="0" y="0"/>
                </a:moveTo>
                <a:lnTo>
                  <a:pt x="1352550" y="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solidFill>
            <a:srgbClr val="000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CBFB6-32FD-4A4D-8824-2FD4FF69B541}"/>
              </a:ext>
            </a:extLst>
          </p:cNvPr>
          <p:cNvSpPr txBox="1"/>
          <p:nvPr/>
        </p:nvSpPr>
        <p:spPr>
          <a:xfrm>
            <a:off x="1499519" y="2459504"/>
            <a:ext cx="91929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Commit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&amp;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795434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만약 회사에 불이 나면 어쩌지</a:t>
            </a:r>
            <a:r>
              <a:rPr lang="en-US" altLang="ko-KR" sz="3600">
                <a:solidFill>
                  <a:srgbClr val="010F9E"/>
                </a:solidFill>
              </a:rPr>
              <a:t>?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645711"/>
            <a:ext cx="100043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Commit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뭐지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컴퓨터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로컬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변경된 파일을 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/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컴퓨터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로컬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기록 하는 것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Push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뭐지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commit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 파일을 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/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Github(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올리는 것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Picture 2" descr="Chapter 3 Git | Data Pipeline with R">
            <a:extLst>
              <a:ext uri="{FF2B5EF4-FFF2-40B4-BE49-F238E27FC236}">
                <a16:creationId xmlns:a16="http://schemas.microsoft.com/office/drawing/2014/main" id="{8FEBDEFB-11DD-4DB2-86D3-9F811529D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836" y="1221945"/>
            <a:ext cx="6154164" cy="441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262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만약 회사에 불이 나면 어쩌지</a:t>
            </a:r>
            <a:r>
              <a:rPr lang="en-US" altLang="ko-KR" sz="3600">
                <a:solidFill>
                  <a:srgbClr val="010F9E"/>
                </a:solidFill>
              </a:rPr>
              <a:t>?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pic>
        <p:nvPicPr>
          <p:cNvPr id="1026" name="Picture 2" descr="첨부 이미지">
            <a:extLst>
              <a:ext uri="{FF2B5EF4-FFF2-40B4-BE49-F238E27FC236}">
                <a16:creationId xmlns:a16="http://schemas.microsoft.com/office/drawing/2014/main" id="{8860656A-EF74-4CD7-82F8-1742C70B4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638" y="1477693"/>
            <a:ext cx="5604348" cy="420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0CFE1-0D0E-43E7-B20F-7EF443ACF9F2}"/>
              </a:ext>
            </a:extLst>
          </p:cNvPr>
          <p:cNvSpPr txBox="1"/>
          <p:nvPr/>
        </p:nvSpPr>
        <p:spPr>
          <a:xfrm>
            <a:off x="5918212" y="5698993"/>
            <a:ext cx="602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불이 나면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먼저 커밋 하고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푸쉬 하고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건물을 탈줄 하세요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0559B-12C0-475C-A9BF-3E8A02F17872}"/>
              </a:ext>
            </a:extLst>
          </p:cNvPr>
          <p:cNvSpPr txBox="1"/>
          <p:nvPr/>
        </p:nvSpPr>
        <p:spPr>
          <a:xfrm>
            <a:off x="1349454" y="1645711"/>
            <a:ext cx="100043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Commit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뭐지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컴퓨터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로컬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변경된 파일을 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/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컴퓨터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로컬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기록 하는 것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Push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뭐지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commit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 파일을 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/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Github(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올리는 것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106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Commit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645711"/>
            <a:ext cx="1000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이제 폴더에서 새 파일을 추가 해보자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A8323F-8CDA-43DF-B6BE-D804261AB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483" y="2198915"/>
            <a:ext cx="4866191" cy="346214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179C9D2-2E1D-444E-8AD4-A13D53CA14B6}"/>
              </a:ext>
            </a:extLst>
          </p:cNvPr>
          <p:cNvSpPr/>
          <p:nvPr/>
        </p:nvSpPr>
        <p:spPr>
          <a:xfrm>
            <a:off x="4847773" y="3560657"/>
            <a:ext cx="972456" cy="36933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4736B-4191-42EF-A382-0A7AF18E66EC}"/>
              </a:ext>
            </a:extLst>
          </p:cNvPr>
          <p:cNvSpPr txBox="1"/>
          <p:nvPr/>
        </p:nvSpPr>
        <p:spPr>
          <a:xfrm>
            <a:off x="3862545" y="5661062"/>
            <a:ext cx="429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newfile.txt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추가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415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Commit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368112" y="1005945"/>
            <a:ext cx="1000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추가된 파일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commit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해보기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2DD5BA-90E1-40E5-9858-B9201F963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735" y="1473937"/>
            <a:ext cx="8543265" cy="478609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E2A501-4658-4BBB-8B47-1E182DE77418}"/>
              </a:ext>
            </a:extLst>
          </p:cNvPr>
          <p:cNvSpPr/>
          <p:nvPr/>
        </p:nvSpPr>
        <p:spPr>
          <a:xfrm>
            <a:off x="1616735" y="1813081"/>
            <a:ext cx="498866" cy="5760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EE37E5-AF52-4C2F-AA50-561F401BBCFA}"/>
              </a:ext>
            </a:extLst>
          </p:cNvPr>
          <p:cNvSpPr/>
          <p:nvPr/>
        </p:nvSpPr>
        <p:spPr>
          <a:xfrm>
            <a:off x="3278619" y="4128110"/>
            <a:ext cx="1046637" cy="34229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06A624-97C5-40DB-94CC-3B5FC8C62EA3}"/>
              </a:ext>
            </a:extLst>
          </p:cNvPr>
          <p:cNvSpPr txBox="1"/>
          <p:nvPr/>
        </p:nvSpPr>
        <p:spPr>
          <a:xfrm>
            <a:off x="2147884" y="1934833"/>
            <a:ext cx="2505248" cy="369332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커밋으로 이동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3418F1-BCF0-47C3-B716-B4922F35C876}"/>
              </a:ext>
            </a:extLst>
          </p:cNvPr>
          <p:cNvSpPr txBox="1"/>
          <p:nvPr/>
        </p:nvSpPr>
        <p:spPr>
          <a:xfrm>
            <a:off x="3372699" y="4553836"/>
            <a:ext cx="526330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새 파일 확인</a:t>
            </a:r>
            <a:endParaRPr lang="en-US" altLang="ko-KR" i="1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놀랍게도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 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자동으로 변경사항을 보여준다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E47F36A-E04F-48D6-87F3-0B948830DDD2}"/>
              </a:ext>
            </a:extLst>
          </p:cNvPr>
          <p:cNvSpPr/>
          <p:nvPr/>
        </p:nvSpPr>
        <p:spPr>
          <a:xfrm>
            <a:off x="4144327" y="3964903"/>
            <a:ext cx="1225958" cy="16320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2BCB5F-A75E-46BA-A831-4EE3C53A403C}"/>
              </a:ext>
            </a:extLst>
          </p:cNvPr>
          <p:cNvSpPr txBox="1"/>
          <p:nvPr/>
        </p:nvSpPr>
        <p:spPr>
          <a:xfrm>
            <a:off x="5467489" y="3924340"/>
            <a:ext cx="250524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스테이징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ACAE52E-D634-48FD-8A2F-70F0A2BD26E9}"/>
              </a:ext>
            </a:extLst>
          </p:cNvPr>
          <p:cNvSpPr/>
          <p:nvPr/>
        </p:nvSpPr>
        <p:spPr>
          <a:xfrm>
            <a:off x="3553120" y="5611127"/>
            <a:ext cx="1225958" cy="3264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BF66AE-21BC-4E74-B902-F2FF469B1748}"/>
              </a:ext>
            </a:extLst>
          </p:cNvPr>
          <p:cNvSpPr txBox="1"/>
          <p:nvPr/>
        </p:nvSpPr>
        <p:spPr>
          <a:xfrm>
            <a:off x="4843376" y="5611127"/>
            <a:ext cx="250524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 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변경사항 입력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576C2A-FCD1-4B85-AEA0-CD8B94411B3E}"/>
              </a:ext>
            </a:extLst>
          </p:cNvPr>
          <p:cNvSpPr txBox="1"/>
          <p:nvPr/>
        </p:nvSpPr>
        <p:spPr>
          <a:xfrm>
            <a:off x="10224298" y="5937541"/>
            <a:ext cx="162999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5. 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커밋 클릭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9124B1A-B905-432E-A2F9-FA011FF3A295}"/>
              </a:ext>
            </a:extLst>
          </p:cNvPr>
          <p:cNvSpPr/>
          <p:nvPr/>
        </p:nvSpPr>
        <p:spPr>
          <a:xfrm>
            <a:off x="9492342" y="5980459"/>
            <a:ext cx="667657" cy="2795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92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Commit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368112" y="1005945"/>
            <a:ext cx="10004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Commit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하더라도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변화가 없음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왜냐하면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여러분 컴퓨터에 변경사항을 저장한 것이고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아직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에는 안올라감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827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Push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701E79-034C-4E28-A5C9-4950F8329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416" y="1834378"/>
            <a:ext cx="7297168" cy="4553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450662-4117-463D-AAC5-C7187B336BB4}"/>
              </a:ext>
            </a:extLst>
          </p:cNvPr>
          <p:cNvSpPr txBox="1"/>
          <p:nvPr/>
        </p:nvSpPr>
        <p:spPr>
          <a:xfrm>
            <a:off x="368112" y="1005945"/>
            <a:ext cx="1000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추가된 파일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push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해보기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998BCB5-3320-4A74-B122-640D78F8A805}"/>
              </a:ext>
            </a:extLst>
          </p:cNvPr>
          <p:cNvSpPr/>
          <p:nvPr/>
        </p:nvSpPr>
        <p:spPr>
          <a:xfrm>
            <a:off x="3686628" y="2383843"/>
            <a:ext cx="667657" cy="5335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1A10BB-C430-404C-AFC6-1E67AC0A8BD1}"/>
              </a:ext>
            </a:extLst>
          </p:cNvPr>
          <p:cNvSpPr txBox="1"/>
          <p:nvPr/>
        </p:nvSpPr>
        <p:spPr>
          <a:xfrm>
            <a:off x="4397827" y="2436912"/>
            <a:ext cx="162999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6. push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878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Commit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368112" y="1005945"/>
            <a:ext cx="10004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Push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하고나면 변경사항이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반영됨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즉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새로운 파일이 추가됨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237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버전 관리의 시작점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645711"/>
            <a:ext cx="5027533" cy="4616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사용이 어려움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그냥 폴더로 관리 하면 안되나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가능함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그런데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컴퓨터가 해킹 당한다면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혹은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컴퓨터가 바뀐다면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 (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집컴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회사컴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프로젝트를 쉽게 공유하고 싶다면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여러곳에서 사용가능한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좋음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그러나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사용방법을 배워야 한다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8103C2-0EE5-485D-999F-A4E21AE78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532" y="1322941"/>
            <a:ext cx="5027533" cy="497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39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Push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645711"/>
            <a:ext cx="46622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Push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하게 되면 최종 파일이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올라가게 됨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그러면 최종본이 바뀌게 됨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즉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프로젝트가 버전업이 된다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push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 것을 다시 되돌릴수는 없다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B5A6F-5093-467C-B1A9-DCD8E529E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7242"/>
            <a:ext cx="5868280" cy="3803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88D541-7018-4B63-8BAE-6C0CE33B4C40}"/>
              </a:ext>
            </a:extLst>
          </p:cNvPr>
          <p:cNvSpPr txBox="1"/>
          <p:nvPr/>
        </p:nvSpPr>
        <p:spPr>
          <a:xfrm>
            <a:off x="6096000" y="5350392"/>
            <a:ext cx="586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… 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실수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…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망했다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… </a:t>
            </a:r>
          </a:p>
          <a:p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잘못된 코드를 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push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하면 모두가 힘들어짐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586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94A076-9241-4D87-91B5-AB7F59A1F22B}"/>
              </a:ext>
            </a:extLst>
          </p:cNvPr>
          <p:cNvSpPr/>
          <p:nvPr/>
        </p:nvSpPr>
        <p:spPr>
          <a:xfrm>
            <a:off x="0" y="0"/>
            <a:ext cx="1352550" cy="1352550"/>
          </a:xfrm>
          <a:custGeom>
            <a:avLst/>
            <a:gdLst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1352550 w 1352550"/>
              <a:gd name="connsiteY2" fmla="*/ 1352550 h 1352550"/>
              <a:gd name="connsiteX3" fmla="*/ 0 w 1352550"/>
              <a:gd name="connsiteY3" fmla="*/ 1352550 h 1352550"/>
              <a:gd name="connsiteX4" fmla="*/ 0 w 1352550"/>
              <a:gd name="connsiteY4" fmla="*/ 0 h 1352550"/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0 w 1352550"/>
              <a:gd name="connsiteY2" fmla="*/ 1352550 h 1352550"/>
              <a:gd name="connsiteX3" fmla="*/ 0 w 1352550"/>
              <a:gd name="connsiteY3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0" h="1352550">
                <a:moveTo>
                  <a:pt x="0" y="0"/>
                </a:moveTo>
                <a:lnTo>
                  <a:pt x="1352550" y="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solidFill>
            <a:srgbClr val="000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CBFB6-32FD-4A4D-8824-2FD4FF69B541}"/>
              </a:ext>
            </a:extLst>
          </p:cNvPr>
          <p:cNvSpPr txBox="1"/>
          <p:nvPr/>
        </p:nvSpPr>
        <p:spPr>
          <a:xfrm>
            <a:off x="1499519" y="3075057"/>
            <a:ext cx="9192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History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과거 시점으로 돌아가기</a:t>
            </a:r>
            <a:endParaRPr lang="en-US" altLang="ko-KR" sz="4000">
              <a:solidFill>
                <a:srgbClr val="010F9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222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C0D1439-F8DF-4FB6-926E-ACE263E8B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803" y="1110377"/>
            <a:ext cx="9506746" cy="5444773"/>
          </a:xfrm>
          <a:prstGeom prst="rect">
            <a:avLst/>
          </a:prstGeom>
        </p:spPr>
      </p:pic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History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EC6CDC6-B137-435B-AFC3-60C0D10A150F}"/>
              </a:ext>
            </a:extLst>
          </p:cNvPr>
          <p:cNvSpPr/>
          <p:nvPr/>
        </p:nvSpPr>
        <p:spPr>
          <a:xfrm>
            <a:off x="1775483" y="2663018"/>
            <a:ext cx="1046637" cy="31241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8F202-8768-499A-95C8-C4B267F5A0F1}"/>
              </a:ext>
            </a:extLst>
          </p:cNvPr>
          <p:cNvSpPr txBox="1"/>
          <p:nvPr/>
        </p:nvSpPr>
        <p:spPr>
          <a:xfrm>
            <a:off x="1562723" y="3013501"/>
            <a:ext cx="1629995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History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누르면 </a:t>
            </a:r>
            <a:endParaRPr lang="en-US" altLang="ko-KR" i="1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과거 시점을 볼 수 있다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C492D-462E-4F50-84C4-3ED9BF8A4CB3}"/>
              </a:ext>
            </a:extLst>
          </p:cNvPr>
          <p:cNvSpPr txBox="1"/>
          <p:nvPr/>
        </p:nvSpPr>
        <p:spPr>
          <a:xfrm>
            <a:off x="4103149" y="3244334"/>
            <a:ext cx="284919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원하는 시점을 더블 클릭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19F7DF2-5224-4FBF-8B02-2998AD4F0DBB}"/>
              </a:ext>
            </a:extLst>
          </p:cNvPr>
          <p:cNvCxnSpPr>
            <a:cxnSpLocks/>
          </p:cNvCxnSpPr>
          <p:nvPr/>
        </p:nvCxnSpPr>
        <p:spPr>
          <a:xfrm flipH="1" flipV="1">
            <a:off x="4615544" y="2946400"/>
            <a:ext cx="696685" cy="2246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3E09DA-3809-4EF3-B094-23139BDBA972}"/>
              </a:ext>
            </a:extLst>
          </p:cNvPr>
          <p:cNvSpPr txBox="1"/>
          <p:nvPr/>
        </p:nvSpPr>
        <p:spPr>
          <a:xfrm>
            <a:off x="7492235" y="5022334"/>
            <a:ext cx="2849195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다시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폴더를 보면 파일이 원복되어있음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BF9213E-E07F-4A8A-9131-DE84C995141B}"/>
              </a:ext>
            </a:extLst>
          </p:cNvPr>
          <p:cNvCxnSpPr>
            <a:cxnSpLocks/>
          </p:cNvCxnSpPr>
          <p:nvPr/>
        </p:nvCxnSpPr>
        <p:spPr>
          <a:xfrm flipH="1">
            <a:off x="5747658" y="2276272"/>
            <a:ext cx="653142" cy="31827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333E40-F94D-4B98-A2DC-C30670ABE0F1}"/>
              </a:ext>
            </a:extLst>
          </p:cNvPr>
          <p:cNvSpPr txBox="1"/>
          <p:nvPr/>
        </p:nvSpPr>
        <p:spPr>
          <a:xfrm>
            <a:off x="6400800" y="2054979"/>
            <a:ext cx="370623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혹은 다시 최신 시점으로 이동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576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94A076-9241-4D87-91B5-AB7F59A1F22B}"/>
              </a:ext>
            </a:extLst>
          </p:cNvPr>
          <p:cNvSpPr/>
          <p:nvPr/>
        </p:nvSpPr>
        <p:spPr>
          <a:xfrm>
            <a:off x="0" y="0"/>
            <a:ext cx="1352550" cy="1352550"/>
          </a:xfrm>
          <a:custGeom>
            <a:avLst/>
            <a:gdLst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1352550 w 1352550"/>
              <a:gd name="connsiteY2" fmla="*/ 1352550 h 1352550"/>
              <a:gd name="connsiteX3" fmla="*/ 0 w 1352550"/>
              <a:gd name="connsiteY3" fmla="*/ 1352550 h 1352550"/>
              <a:gd name="connsiteX4" fmla="*/ 0 w 1352550"/>
              <a:gd name="connsiteY4" fmla="*/ 0 h 1352550"/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0 w 1352550"/>
              <a:gd name="connsiteY2" fmla="*/ 1352550 h 1352550"/>
              <a:gd name="connsiteX3" fmla="*/ 0 w 1352550"/>
              <a:gd name="connsiteY3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0" h="1352550">
                <a:moveTo>
                  <a:pt x="0" y="0"/>
                </a:moveTo>
                <a:lnTo>
                  <a:pt x="1352550" y="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solidFill>
            <a:srgbClr val="000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CBFB6-32FD-4A4D-8824-2FD4FF69B541}"/>
              </a:ext>
            </a:extLst>
          </p:cNvPr>
          <p:cNvSpPr txBox="1"/>
          <p:nvPr/>
        </p:nvSpPr>
        <p:spPr>
          <a:xfrm>
            <a:off x="1499519" y="3075057"/>
            <a:ext cx="9192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Reset (</a:t>
            </a: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커밋 되돌리기</a:t>
            </a: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7105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Reset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AA178-66B9-4DC4-B465-3433D47977AF}"/>
              </a:ext>
            </a:extLst>
          </p:cNvPr>
          <p:cNvSpPr txBox="1"/>
          <p:nvPr/>
        </p:nvSpPr>
        <p:spPr>
          <a:xfrm>
            <a:off x="397140" y="1165602"/>
            <a:ext cx="100043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Reset: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커밋까지 모두 되돌리기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실수로 잘못된 파일을 커밋한 경우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시점까지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되돌리기를 할 수 있다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다만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해당시점 이후로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commit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했던 파일은 복구가 불가능해진다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2050" name="Picture 2" descr="post-thumbnail">
            <a:extLst>
              <a:ext uri="{FF2B5EF4-FFF2-40B4-BE49-F238E27FC236}">
                <a16:creationId xmlns:a16="http://schemas.microsoft.com/office/drawing/2014/main" id="{69DC325D-1CFC-4C01-A104-0ACC99532A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636" y="3015873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1ACD2C-437B-4BF8-AD0B-887DFCA7CD7B}"/>
              </a:ext>
            </a:extLst>
          </p:cNvPr>
          <p:cNvSpPr txBox="1"/>
          <p:nvPr/>
        </p:nvSpPr>
        <p:spPr>
          <a:xfrm>
            <a:off x="3482521" y="5742175"/>
            <a:ext cx="586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..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과거로 돌아가야해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!!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893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Reset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F7DBAC-EB27-492A-91A3-8CDB4A052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60" y="2020777"/>
            <a:ext cx="5792008" cy="205768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1CD9784-A355-42B3-9518-D1FB8192305D}"/>
              </a:ext>
            </a:extLst>
          </p:cNvPr>
          <p:cNvSpPr/>
          <p:nvPr/>
        </p:nvSpPr>
        <p:spPr>
          <a:xfrm>
            <a:off x="3346315" y="3049620"/>
            <a:ext cx="700391" cy="25243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98B3AA3-DBF4-42B2-8F08-39A3861F5871}"/>
              </a:ext>
            </a:extLst>
          </p:cNvPr>
          <p:cNvSpPr/>
          <p:nvPr/>
        </p:nvSpPr>
        <p:spPr>
          <a:xfrm>
            <a:off x="3180945" y="2065304"/>
            <a:ext cx="395591" cy="25243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9F051D-5DDA-445B-8B91-7D479E864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934" y="1186773"/>
            <a:ext cx="5873417" cy="5198709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3DB8EF1-028E-4591-91DF-99CCC1558DDA}"/>
              </a:ext>
            </a:extLst>
          </p:cNvPr>
          <p:cNvSpPr/>
          <p:nvPr/>
        </p:nvSpPr>
        <p:spPr>
          <a:xfrm>
            <a:off x="8031804" y="1492140"/>
            <a:ext cx="700391" cy="57316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52BE95-CE20-4599-ABE4-1B2CF866B163}"/>
              </a:ext>
            </a:extLst>
          </p:cNvPr>
          <p:cNvSpPr/>
          <p:nvPr/>
        </p:nvSpPr>
        <p:spPr>
          <a:xfrm>
            <a:off x="6166934" y="4922762"/>
            <a:ext cx="350195" cy="30099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D5A0198-9BCF-49F9-AA9D-5B567D092FF7}"/>
              </a:ext>
            </a:extLst>
          </p:cNvPr>
          <p:cNvSpPr/>
          <p:nvPr/>
        </p:nvSpPr>
        <p:spPr>
          <a:xfrm>
            <a:off x="11353800" y="6074763"/>
            <a:ext cx="686551" cy="30099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E64BB4-82EF-47E3-AF39-53ADB448327C}"/>
              </a:ext>
            </a:extLst>
          </p:cNvPr>
          <p:cNvSpPr txBox="1"/>
          <p:nvPr/>
        </p:nvSpPr>
        <p:spPr>
          <a:xfrm>
            <a:off x="397140" y="1165602"/>
            <a:ext cx="1000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Reset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위험한 기능이기 때문에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옵션을 바꿔줘야 함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46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374C98-BA8B-4250-B428-0308630C2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733" y="1109943"/>
            <a:ext cx="8786533" cy="4931951"/>
          </a:xfrm>
          <a:prstGeom prst="rect">
            <a:avLst/>
          </a:prstGeom>
        </p:spPr>
      </p:pic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Reset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EC6CDC6-B137-435B-AFC3-60C0D10A150F}"/>
              </a:ext>
            </a:extLst>
          </p:cNvPr>
          <p:cNvSpPr/>
          <p:nvPr/>
        </p:nvSpPr>
        <p:spPr>
          <a:xfrm>
            <a:off x="4476853" y="4019195"/>
            <a:ext cx="2030951" cy="25243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C492D-462E-4F50-84C4-3ED9BF8A4CB3}"/>
              </a:ext>
            </a:extLst>
          </p:cNvPr>
          <p:cNvSpPr txBox="1"/>
          <p:nvPr/>
        </p:nvSpPr>
        <p:spPr>
          <a:xfrm>
            <a:off x="4926004" y="2024736"/>
            <a:ext cx="526091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되돌리고 싶은 커밋을 마우스 우클릭</a:t>
            </a:r>
            <a:endParaRPr lang="en-US" altLang="ko-KR" i="1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19F7DF2-5224-4FBF-8B02-2998AD4F0DBB}"/>
              </a:ext>
            </a:extLst>
          </p:cNvPr>
          <p:cNvCxnSpPr>
            <a:cxnSpLocks/>
          </p:cNvCxnSpPr>
          <p:nvPr/>
        </p:nvCxnSpPr>
        <p:spPr>
          <a:xfrm flipH="1">
            <a:off x="4189043" y="2230589"/>
            <a:ext cx="682169" cy="49725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3E09DA-3809-4EF3-B094-23139BDBA972}"/>
              </a:ext>
            </a:extLst>
          </p:cNvPr>
          <p:cNvSpPr txBox="1"/>
          <p:nvPr/>
        </p:nvSpPr>
        <p:spPr>
          <a:xfrm>
            <a:off x="6580590" y="3960745"/>
            <a:ext cx="434094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커밋까지 현재 브랜치를 초기화 클릭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071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Reset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5EE5C6-DA40-4270-9595-B194F03EF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58" y="1322941"/>
            <a:ext cx="8415083" cy="472825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D349E22-6993-439D-B15A-67B84F491F66}"/>
              </a:ext>
            </a:extLst>
          </p:cNvPr>
          <p:cNvSpPr/>
          <p:nvPr/>
        </p:nvSpPr>
        <p:spPr>
          <a:xfrm>
            <a:off x="2976664" y="1783970"/>
            <a:ext cx="385863" cy="38529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B55F0B9-1C89-4D50-A416-0F7BC7D95FDA}"/>
              </a:ext>
            </a:extLst>
          </p:cNvPr>
          <p:cNvSpPr/>
          <p:nvPr/>
        </p:nvSpPr>
        <p:spPr>
          <a:xfrm>
            <a:off x="3871608" y="4303435"/>
            <a:ext cx="288587" cy="2685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859555-64FB-4DBB-A23D-E9E3EE5AE587}"/>
              </a:ext>
            </a:extLst>
          </p:cNvPr>
          <p:cNvSpPr/>
          <p:nvPr/>
        </p:nvSpPr>
        <p:spPr>
          <a:xfrm>
            <a:off x="7887513" y="4303435"/>
            <a:ext cx="653372" cy="2685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2B830-E080-472D-B1B9-82853EE25BBC}"/>
              </a:ext>
            </a:extLst>
          </p:cNvPr>
          <p:cNvSpPr txBox="1"/>
          <p:nvPr/>
        </p:nvSpPr>
        <p:spPr>
          <a:xfrm>
            <a:off x="5568914" y="4665268"/>
            <a:ext cx="4340943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이렇게 하면 강제로 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commit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된 기록이 사라진다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..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267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94A076-9241-4D87-91B5-AB7F59A1F22B}"/>
              </a:ext>
            </a:extLst>
          </p:cNvPr>
          <p:cNvSpPr/>
          <p:nvPr/>
        </p:nvSpPr>
        <p:spPr>
          <a:xfrm>
            <a:off x="0" y="0"/>
            <a:ext cx="1352550" cy="1352550"/>
          </a:xfrm>
          <a:custGeom>
            <a:avLst/>
            <a:gdLst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1352550 w 1352550"/>
              <a:gd name="connsiteY2" fmla="*/ 1352550 h 1352550"/>
              <a:gd name="connsiteX3" fmla="*/ 0 w 1352550"/>
              <a:gd name="connsiteY3" fmla="*/ 1352550 h 1352550"/>
              <a:gd name="connsiteX4" fmla="*/ 0 w 1352550"/>
              <a:gd name="connsiteY4" fmla="*/ 0 h 1352550"/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0 w 1352550"/>
              <a:gd name="connsiteY2" fmla="*/ 1352550 h 1352550"/>
              <a:gd name="connsiteX3" fmla="*/ 0 w 1352550"/>
              <a:gd name="connsiteY3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0" h="1352550">
                <a:moveTo>
                  <a:pt x="0" y="0"/>
                </a:moveTo>
                <a:lnTo>
                  <a:pt x="1352550" y="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solidFill>
            <a:srgbClr val="000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CBFB6-32FD-4A4D-8824-2FD4FF69B541}"/>
              </a:ext>
            </a:extLst>
          </p:cNvPr>
          <p:cNvSpPr txBox="1"/>
          <p:nvPr/>
        </p:nvSpPr>
        <p:spPr>
          <a:xfrm>
            <a:off x="1499519" y="3075057"/>
            <a:ext cx="9192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Revert (</a:t>
            </a: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특정 커밋 하나만 되돌리기</a:t>
            </a: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3242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Revert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AA178-66B9-4DC4-B465-3433D47977AF}"/>
              </a:ext>
            </a:extLst>
          </p:cNvPr>
          <p:cNvSpPr txBox="1"/>
          <p:nvPr/>
        </p:nvSpPr>
        <p:spPr>
          <a:xfrm>
            <a:off x="397140" y="1165602"/>
            <a:ext cx="100043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Revert: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되돌리기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실수로 잘못된 파일을 커밋한 경우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커밋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다시 되돌리기를 할 수 있다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정확히 말하면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변경사항만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다시 원복시키고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다시 커밋하는것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Reset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보다 안전하다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과거 기록을 그대로 남기고 최신 파일에 덮어쓰는것이기 때문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하지만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reset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편하긴 하다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..)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596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자</a:t>
            </a:r>
            <a:r>
              <a:rPr lang="en-US" altLang="ko-KR" sz="3600">
                <a:solidFill>
                  <a:srgbClr val="010F9E"/>
                </a:solidFill>
              </a:rPr>
              <a:t>, </a:t>
            </a:r>
            <a:r>
              <a:rPr lang="ko-KR" altLang="en-US" sz="3600">
                <a:solidFill>
                  <a:srgbClr val="010F9E"/>
                </a:solidFill>
              </a:rPr>
              <a:t>이제 시작이야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D2F7DF-C46E-412C-AF0B-375AA1423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05" y="1537552"/>
            <a:ext cx="5469945" cy="2800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6D7B59-81E7-4ECC-8931-89446EA68FCE}"/>
              </a:ext>
            </a:extLst>
          </p:cNvPr>
          <p:cNvSpPr txBox="1"/>
          <p:nvPr/>
        </p:nvSpPr>
        <p:spPr>
          <a:xfrm>
            <a:off x="0" y="4885848"/>
            <a:ext cx="602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원래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git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사용하려면 여기서 했어야 함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CE54A0-DDC6-4F05-88DB-8F23ADE0B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648" y="1537552"/>
            <a:ext cx="5648175" cy="29444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EF80BC-E0E8-40D2-8A98-B726BA700395}"/>
              </a:ext>
            </a:extLst>
          </p:cNvPr>
          <p:cNvSpPr txBox="1"/>
          <p:nvPr/>
        </p:nvSpPr>
        <p:spPr>
          <a:xfrm>
            <a:off x="5744720" y="4929526"/>
            <a:ext cx="6027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웹페이지에서 작업하는건 기능이 부족함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ctr"/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단순 수정밖에 안됨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54BE7-5FE2-4DAF-9A8D-26438F75B124}"/>
              </a:ext>
            </a:extLst>
          </p:cNvPr>
          <p:cNvSpPr txBox="1"/>
          <p:nvPr/>
        </p:nvSpPr>
        <p:spPr>
          <a:xfrm>
            <a:off x="654948" y="1060915"/>
            <a:ext cx="602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레포지토리 관리는 사실 어려움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왜냐하면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…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957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84E6F57-0221-4230-B71B-63936EF23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29" y="1069765"/>
            <a:ext cx="9491941" cy="5283818"/>
          </a:xfrm>
          <a:prstGeom prst="rect">
            <a:avLst/>
          </a:prstGeom>
        </p:spPr>
      </p:pic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Revert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EC6CDC6-B137-435B-AFC3-60C0D10A150F}"/>
              </a:ext>
            </a:extLst>
          </p:cNvPr>
          <p:cNvSpPr/>
          <p:nvPr/>
        </p:nvSpPr>
        <p:spPr>
          <a:xfrm>
            <a:off x="5623482" y="4425878"/>
            <a:ext cx="1046637" cy="25243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C492D-462E-4F50-84C4-3ED9BF8A4CB3}"/>
              </a:ext>
            </a:extLst>
          </p:cNvPr>
          <p:cNvSpPr txBox="1"/>
          <p:nvPr/>
        </p:nvSpPr>
        <p:spPr>
          <a:xfrm>
            <a:off x="5254686" y="2308259"/>
            <a:ext cx="5260914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되돌리고 싶은 커밋을 마우스 우클릭</a:t>
            </a:r>
            <a:endParaRPr lang="en-US" altLang="ko-KR" i="1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주의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** 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첫번째 커밋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(initial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commit)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안됨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19F7DF2-5224-4FBF-8B02-2998AD4F0DBB}"/>
              </a:ext>
            </a:extLst>
          </p:cNvPr>
          <p:cNvCxnSpPr>
            <a:cxnSpLocks/>
          </p:cNvCxnSpPr>
          <p:nvPr/>
        </p:nvCxnSpPr>
        <p:spPr>
          <a:xfrm flipH="1">
            <a:off x="4659088" y="2409371"/>
            <a:ext cx="682169" cy="49725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3E09DA-3809-4EF3-B094-23139BDBA972}"/>
              </a:ext>
            </a:extLst>
          </p:cNvPr>
          <p:cNvSpPr txBox="1"/>
          <p:nvPr/>
        </p:nvSpPr>
        <p:spPr>
          <a:xfrm>
            <a:off x="6806955" y="4343503"/>
            <a:ext cx="284919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커밋 되돌리기 클릭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52266D6-42D0-4EAB-8A91-120D65AAA522}"/>
              </a:ext>
            </a:extLst>
          </p:cNvPr>
          <p:cNvSpPr/>
          <p:nvPr/>
        </p:nvSpPr>
        <p:spPr>
          <a:xfrm>
            <a:off x="2553711" y="1570180"/>
            <a:ext cx="479775" cy="47633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B18ED8-9B2B-4242-8A52-577238613EF0}"/>
              </a:ext>
            </a:extLst>
          </p:cNvPr>
          <p:cNvSpPr txBox="1"/>
          <p:nvPr/>
        </p:nvSpPr>
        <p:spPr>
          <a:xfrm>
            <a:off x="3147278" y="1648065"/>
            <a:ext cx="6911121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push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클릭 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해당 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commit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의 수정사항이 다시 덮어쓰기 됨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i="1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247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Revert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AA178-66B9-4DC4-B465-3433D47977AF}"/>
              </a:ext>
            </a:extLst>
          </p:cNvPr>
          <p:cNvSpPr txBox="1"/>
          <p:nvPr/>
        </p:nvSpPr>
        <p:spPr>
          <a:xfrm>
            <a:off x="397140" y="1165602"/>
            <a:ext cx="1000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커밋의 수정사항만 원복되었다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56083C-D166-4667-8F85-4AEDD6D39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99" y="2285840"/>
            <a:ext cx="8430802" cy="228631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E78AEE-099F-4BAC-9342-87FF6F9798E9}"/>
              </a:ext>
            </a:extLst>
          </p:cNvPr>
          <p:cNvSpPr/>
          <p:nvPr/>
        </p:nvSpPr>
        <p:spPr>
          <a:xfrm>
            <a:off x="6658783" y="3048784"/>
            <a:ext cx="1833464" cy="22943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F0172-DE7B-40BD-94AE-C8CC58C9B2DE}"/>
              </a:ext>
            </a:extLst>
          </p:cNvPr>
          <p:cNvSpPr txBox="1"/>
          <p:nvPr/>
        </p:nvSpPr>
        <p:spPr>
          <a:xfrm>
            <a:off x="6551779" y="3366008"/>
            <a:ext cx="537598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README.md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파일에서 이 수정사항이 사라짐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98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94A076-9241-4D87-91B5-AB7F59A1F22B}"/>
              </a:ext>
            </a:extLst>
          </p:cNvPr>
          <p:cNvSpPr/>
          <p:nvPr/>
        </p:nvSpPr>
        <p:spPr>
          <a:xfrm>
            <a:off x="0" y="0"/>
            <a:ext cx="1352550" cy="1352550"/>
          </a:xfrm>
          <a:custGeom>
            <a:avLst/>
            <a:gdLst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1352550 w 1352550"/>
              <a:gd name="connsiteY2" fmla="*/ 1352550 h 1352550"/>
              <a:gd name="connsiteX3" fmla="*/ 0 w 1352550"/>
              <a:gd name="connsiteY3" fmla="*/ 1352550 h 1352550"/>
              <a:gd name="connsiteX4" fmla="*/ 0 w 1352550"/>
              <a:gd name="connsiteY4" fmla="*/ 0 h 1352550"/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0 w 1352550"/>
              <a:gd name="connsiteY2" fmla="*/ 1352550 h 1352550"/>
              <a:gd name="connsiteX3" fmla="*/ 0 w 1352550"/>
              <a:gd name="connsiteY3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0" h="1352550">
                <a:moveTo>
                  <a:pt x="0" y="0"/>
                </a:moveTo>
                <a:lnTo>
                  <a:pt x="1352550" y="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solidFill>
            <a:srgbClr val="000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CBFB6-32FD-4A4D-8824-2FD4FF69B541}"/>
              </a:ext>
            </a:extLst>
          </p:cNvPr>
          <p:cNvSpPr txBox="1"/>
          <p:nvPr/>
        </p:nvSpPr>
        <p:spPr>
          <a:xfrm>
            <a:off x="1499519" y="3075057"/>
            <a:ext cx="9192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지금까지 한 것 정리</a:t>
            </a:r>
            <a:endParaRPr lang="en-US" altLang="ko-KR" sz="4000">
              <a:solidFill>
                <a:srgbClr val="010F9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071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혼자 쓸때는 이정도만 알면 됨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275293-23AB-417B-8BFB-633EBC890FE1}"/>
              </a:ext>
            </a:extLst>
          </p:cNvPr>
          <p:cNvSpPr txBox="1"/>
          <p:nvPr/>
        </p:nvSpPr>
        <p:spPr>
          <a:xfrm>
            <a:off x="7161551" y="2547085"/>
            <a:ext cx="52359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Commit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컴퓨터에서 변경된 파일을 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/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업데이트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기록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하는 것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commit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 파일을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올리는 것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Pull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컴퓨터에 변경사항을 받는 것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Revert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commit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다시 되돌리기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514AAB-9759-4C2A-8F63-D99DE4F04DE1}"/>
              </a:ext>
            </a:extLst>
          </p:cNvPr>
          <p:cNvGrpSpPr/>
          <p:nvPr/>
        </p:nvGrpSpPr>
        <p:grpSpPr>
          <a:xfrm>
            <a:off x="431800" y="1147311"/>
            <a:ext cx="6729751" cy="5301088"/>
            <a:chOff x="431800" y="1147311"/>
            <a:chExt cx="6729751" cy="5301088"/>
          </a:xfrm>
        </p:grpSpPr>
        <p:pic>
          <p:nvPicPr>
            <p:cNvPr id="11266" name="Picture 2" descr="image">
              <a:extLst>
                <a:ext uri="{FF2B5EF4-FFF2-40B4-BE49-F238E27FC236}">
                  <a16:creationId xmlns:a16="http://schemas.microsoft.com/office/drawing/2014/main" id="{DD76017E-7A83-4F21-83CD-ACCB52C66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018" y="1147311"/>
              <a:ext cx="6108019" cy="5301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CECA907D-32A0-45C9-9131-78C2231A46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" y="3797855"/>
              <a:ext cx="889000" cy="88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B6AD872F-8D1F-49EF-AE0B-C1A29D437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56" y="3797855"/>
              <a:ext cx="889000" cy="88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574A4CCF-47D3-41BC-A253-672B657AD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0728" y="3797855"/>
              <a:ext cx="889000" cy="88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7449FE7-1E7F-43B2-BFC5-A25A2EFD01DB}"/>
                </a:ext>
              </a:extLst>
            </p:cNvPr>
            <p:cNvSpPr/>
            <p:nvPr/>
          </p:nvSpPr>
          <p:spPr>
            <a:xfrm>
              <a:off x="6058466" y="2699492"/>
              <a:ext cx="1103085" cy="5225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59102D9-780F-4129-8B01-3BE877F8378D}"/>
                </a:ext>
              </a:extLst>
            </p:cNvPr>
            <p:cNvSpPr/>
            <p:nvPr/>
          </p:nvSpPr>
          <p:spPr>
            <a:xfrm>
              <a:off x="4860528" y="3096444"/>
              <a:ext cx="596844" cy="3579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0395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94A076-9241-4D87-91B5-AB7F59A1F22B}"/>
              </a:ext>
            </a:extLst>
          </p:cNvPr>
          <p:cNvSpPr/>
          <p:nvPr/>
        </p:nvSpPr>
        <p:spPr>
          <a:xfrm>
            <a:off x="0" y="0"/>
            <a:ext cx="1352550" cy="1352550"/>
          </a:xfrm>
          <a:custGeom>
            <a:avLst/>
            <a:gdLst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1352550 w 1352550"/>
              <a:gd name="connsiteY2" fmla="*/ 1352550 h 1352550"/>
              <a:gd name="connsiteX3" fmla="*/ 0 w 1352550"/>
              <a:gd name="connsiteY3" fmla="*/ 1352550 h 1352550"/>
              <a:gd name="connsiteX4" fmla="*/ 0 w 1352550"/>
              <a:gd name="connsiteY4" fmla="*/ 0 h 1352550"/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0 w 1352550"/>
              <a:gd name="connsiteY2" fmla="*/ 1352550 h 1352550"/>
              <a:gd name="connsiteX3" fmla="*/ 0 w 1352550"/>
              <a:gd name="connsiteY3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0" h="1352550">
                <a:moveTo>
                  <a:pt x="0" y="0"/>
                </a:moveTo>
                <a:lnTo>
                  <a:pt x="1352550" y="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solidFill>
            <a:srgbClr val="000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CBFB6-32FD-4A4D-8824-2FD4FF69B541}"/>
              </a:ext>
            </a:extLst>
          </p:cNvPr>
          <p:cNvSpPr txBox="1"/>
          <p:nvPr/>
        </p:nvSpPr>
        <p:spPr>
          <a:xfrm>
            <a:off x="1499519" y="2343389"/>
            <a:ext cx="91929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미션</a:t>
            </a: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4000">
              <a:solidFill>
                <a:srgbClr val="010F9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README.md </a:t>
            </a: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파일에 자기 소개 작성해서 </a:t>
            </a: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commit, push </a:t>
            </a: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해보기</a:t>
            </a:r>
            <a:endParaRPr lang="en-US" altLang="ko-KR" sz="4000">
              <a:solidFill>
                <a:srgbClr val="010F9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44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94A076-9241-4D87-91B5-AB7F59A1F22B}"/>
              </a:ext>
            </a:extLst>
          </p:cNvPr>
          <p:cNvSpPr/>
          <p:nvPr/>
        </p:nvSpPr>
        <p:spPr>
          <a:xfrm>
            <a:off x="0" y="0"/>
            <a:ext cx="1352550" cy="1352550"/>
          </a:xfrm>
          <a:custGeom>
            <a:avLst/>
            <a:gdLst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1352550 w 1352550"/>
              <a:gd name="connsiteY2" fmla="*/ 1352550 h 1352550"/>
              <a:gd name="connsiteX3" fmla="*/ 0 w 1352550"/>
              <a:gd name="connsiteY3" fmla="*/ 1352550 h 1352550"/>
              <a:gd name="connsiteX4" fmla="*/ 0 w 1352550"/>
              <a:gd name="connsiteY4" fmla="*/ 0 h 1352550"/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0 w 1352550"/>
              <a:gd name="connsiteY2" fmla="*/ 1352550 h 1352550"/>
              <a:gd name="connsiteX3" fmla="*/ 0 w 1352550"/>
              <a:gd name="connsiteY3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0" h="1352550">
                <a:moveTo>
                  <a:pt x="0" y="0"/>
                </a:moveTo>
                <a:lnTo>
                  <a:pt x="1352550" y="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solidFill>
            <a:srgbClr val="000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CBFB6-32FD-4A4D-8824-2FD4FF69B541}"/>
              </a:ext>
            </a:extLst>
          </p:cNvPr>
          <p:cNvSpPr txBox="1"/>
          <p:nvPr/>
        </p:nvSpPr>
        <p:spPr>
          <a:xfrm>
            <a:off x="1499519" y="2343389"/>
            <a:ext cx="91929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미션</a:t>
            </a: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4000">
              <a:solidFill>
                <a:srgbClr val="010F9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코랩에서 </a:t>
            </a: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python</a:t>
            </a: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코드 작성해서 </a:t>
            </a:r>
            <a:endParaRPr lang="en-US" altLang="ko-KR" sz="4000">
              <a:solidFill>
                <a:srgbClr val="010F9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내 </a:t>
            </a: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git repo</a:t>
            </a: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올리기</a:t>
            </a:r>
            <a:endParaRPr lang="en-US" altLang="ko-KR" sz="4000">
              <a:solidFill>
                <a:srgbClr val="010F9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46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Colab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507625" y="1185770"/>
            <a:ext cx="690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구글에서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colab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검색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new notebook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클릭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C78601-5B46-4F79-B1B6-0F3179D3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4630"/>
            <a:ext cx="4645280" cy="3657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9C5E89-C7A5-4865-AC7B-D0A1476E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549" y="2095899"/>
            <a:ext cx="5645869" cy="34950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D621C5-3D5D-4560-A457-7223C2576CAD}"/>
              </a:ext>
            </a:extLst>
          </p:cNvPr>
          <p:cNvSpPr txBox="1"/>
          <p:nvPr/>
        </p:nvSpPr>
        <p:spPr>
          <a:xfrm>
            <a:off x="1158700" y="5672230"/>
            <a:ext cx="379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colab 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접속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44C29F-88F4-4653-A735-16D68E3C3A5C}"/>
              </a:ext>
            </a:extLst>
          </p:cNvPr>
          <p:cNvSpPr txBox="1"/>
          <p:nvPr/>
        </p:nvSpPr>
        <p:spPr>
          <a:xfrm>
            <a:off x="7201147" y="5672230"/>
            <a:ext cx="379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코드 작성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27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Colab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507625" y="1185770"/>
            <a:ext cx="690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구글에서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colab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검색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new notebook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클릭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621C5-3D5D-4560-A457-7223C2576CAD}"/>
              </a:ext>
            </a:extLst>
          </p:cNvPr>
          <p:cNvSpPr txBox="1"/>
          <p:nvPr/>
        </p:nvSpPr>
        <p:spPr>
          <a:xfrm>
            <a:off x="1158700" y="5672230"/>
            <a:ext cx="379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사본 저장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44C29F-88F4-4653-A735-16D68E3C3A5C}"/>
              </a:ext>
            </a:extLst>
          </p:cNvPr>
          <p:cNvSpPr txBox="1"/>
          <p:nvPr/>
        </p:nvSpPr>
        <p:spPr>
          <a:xfrm>
            <a:off x="6759424" y="5505697"/>
            <a:ext cx="379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사본 저장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393DA8-EA7E-462E-B5E3-F3F5CAD0C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780" y="1842060"/>
            <a:ext cx="3582591" cy="37489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1C535F-E3CA-4528-9D34-F0A663822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721" y="1983480"/>
            <a:ext cx="5398079" cy="346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14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확인</a:t>
            </a:r>
            <a:r>
              <a:rPr lang="en-US" altLang="ko-KR" sz="3600">
                <a:solidFill>
                  <a:srgbClr val="010F9E"/>
                </a:solidFill>
              </a:rPr>
              <a:t>!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507625" y="1185770"/>
            <a:ext cx="690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코랩 파일 올라간 것 확인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DA6E20-7F42-4831-B2E4-6F3AD1104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56" y="1747808"/>
            <a:ext cx="9040487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92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SourceTree, </a:t>
            </a:r>
            <a:r>
              <a:rPr lang="ko-KR" altLang="en-US" sz="3600">
                <a:solidFill>
                  <a:srgbClr val="010F9E"/>
                </a:solidFill>
              </a:rPr>
              <a:t>갓갓프로그램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D2F7DF-C46E-412C-AF0B-375AA1423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05" y="1537552"/>
            <a:ext cx="5469945" cy="2800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6D7B59-81E7-4ECC-8931-89446EA68FCE}"/>
              </a:ext>
            </a:extLst>
          </p:cNvPr>
          <p:cNvSpPr txBox="1"/>
          <p:nvPr/>
        </p:nvSpPr>
        <p:spPr>
          <a:xfrm>
            <a:off x="0" y="4885848"/>
            <a:ext cx="6027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원래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git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사용하려면 여기서 했어야 함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ctr"/>
            <a:endParaRPr lang="en-US" altLang="ko-KR" i="1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기능의 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100%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사용할 수 있지만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어려움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81BDB9-A56F-4801-9DA4-ADDBE981C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459" y="1322941"/>
            <a:ext cx="4664150" cy="3287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825650-5666-472A-B171-D52CDFF8302D}"/>
              </a:ext>
            </a:extLst>
          </p:cNvPr>
          <p:cNvSpPr txBox="1"/>
          <p:nvPr/>
        </p:nvSpPr>
        <p:spPr>
          <a:xfrm>
            <a:off x="5878857" y="4885848"/>
            <a:ext cx="6027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sourcetree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라고 하는 엄청 좋은 툴을 사용하면 편함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  <a:p>
            <a:pPr algn="ctr"/>
            <a:endParaRPr lang="en-US" altLang="ko-KR" i="1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하지만 기능의 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90% 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사용 가능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F914F84-FE7C-44F8-B0FE-415EDFE83760}"/>
              </a:ext>
            </a:extLst>
          </p:cNvPr>
          <p:cNvCxnSpPr>
            <a:cxnSpLocks/>
          </p:cNvCxnSpPr>
          <p:nvPr/>
        </p:nvCxnSpPr>
        <p:spPr>
          <a:xfrm>
            <a:off x="838200" y="1602820"/>
            <a:ext cx="4793343" cy="2735494"/>
          </a:xfrm>
          <a:prstGeom prst="line">
            <a:avLst/>
          </a:prstGeom>
          <a:ln w="152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8715B6-63B0-4294-820B-5F8E8D2F33E2}"/>
              </a:ext>
            </a:extLst>
          </p:cNvPr>
          <p:cNvCxnSpPr>
            <a:cxnSpLocks/>
          </p:cNvCxnSpPr>
          <p:nvPr/>
        </p:nvCxnSpPr>
        <p:spPr>
          <a:xfrm flipV="1">
            <a:off x="721093" y="1602820"/>
            <a:ext cx="4431478" cy="2519237"/>
          </a:xfrm>
          <a:prstGeom prst="line">
            <a:avLst/>
          </a:prstGeom>
          <a:ln w="152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CFCEA7-C163-4874-B1FD-52E92EFE28A8}"/>
              </a:ext>
            </a:extLst>
          </p:cNvPr>
          <p:cNvSpPr txBox="1"/>
          <p:nvPr/>
        </p:nvSpPr>
        <p:spPr>
          <a:xfrm>
            <a:off x="654948" y="1060915"/>
            <a:ext cx="602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레포지토리 관리는 사실 어려움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왜냐하면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…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600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SourceTree, </a:t>
            </a:r>
            <a:r>
              <a:rPr lang="ko-KR" altLang="en-US" sz="3600">
                <a:solidFill>
                  <a:srgbClr val="010F9E"/>
                </a:solidFill>
              </a:rPr>
              <a:t>갓갓프로그램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26950F0-7D45-4038-BDF3-99FBB575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3" y="1169921"/>
            <a:ext cx="5284283" cy="53107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88368E4-583F-4179-996E-EA80FBEFA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57" y="1750299"/>
            <a:ext cx="3884113" cy="19887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2659450-498E-495A-8BA4-EA112F47A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2" y="4406188"/>
            <a:ext cx="3004998" cy="21179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9F60CA-70FC-4C3C-A28C-4DC679E5B13E}"/>
              </a:ext>
            </a:extLst>
          </p:cNvPr>
          <p:cNvSpPr txBox="1"/>
          <p:nvPr/>
        </p:nvSpPr>
        <p:spPr>
          <a:xfrm>
            <a:off x="654948" y="1060915"/>
            <a:ext cx="602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Sourcetree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쓰면 편함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80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SourceTree, </a:t>
            </a:r>
            <a:r>
              <a:rPr lang="ko-KR" altLang="en-US" sz="3600">
                <a:solidFill>
                  <a:srgbClr val="010F9E"/>
                </a:solidFill>
              </a:rPr>
              <a:t>갓갓프로그램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D2A723-97F7-4B6E-92D4-72071C544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2" y="1714828"/>
            <a:ext cx="5936288" cy="31184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975300-9437-43A5-AA3B-0BFF730C5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241" y="1322941"/>
            <a:ext cx="5449415" cy="4314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FC69E9-D1F2-4892-ACF7-4EB6174F6609}"/>
              </a:ext>
            </a:extLst>
          </p:cNvPr>
          <p:cNvSpPr txBox="1"/>
          <p:nvPr/>
        </p:nvSpPr>
        <p:spPr>
          <a:xfrm>
            <a:off x="0" y="5040479"/>
            <a:ext cx="602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sourcetree 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검색하고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A0CB60-4FC4-4A6F-B33B-04BDA3257598}"/>
              </a:ext>
            </a:extLst>
          </p:cNvPr>
          <p:cNvSpPr txBox="1"/>
          <p:nvPr/>
        </p:nvSpPr>
        <p:spPr>
          <a:xfrm>
            <a:off x="6027354" y="5844282"/>
            <a:ext cx="602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Download for Windows 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클릭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5862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SourceTree, </a:t>
            </a:r>
            <a:r>
              <a:rPr lang="ko-KR" altLang="en-US" sz="3600">
                <a:solidFill>
                  <a:srgbClr val="010F9E"/>
                </a:solidFill>
              </a:rPr>
              <a:t>갓갓프로그램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FC69E9-D1F2-4892-ACF7-4EB6174F6609}"/>
              </a:ext>
            </a:extLst>
          </p:cNvPr>
          <p:cNvSpPr txBox="1"/>
          <p:nvPr/>
        </p:nvSpPr>
        <p:spPr>
          <a:xfrm>
            <a:off x="1148591" y="5142079"/>
            <a:ext cx="373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건너뛰기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A0CB60-4FC4-4A6F-B33B-04BDA3257598}"/>
              </a:ext>
            </a:extLst>
          </p:cNvPr>
          <p:cNvSpPr txBox="1"/>
          <p:nvPr/>
        </p:nvSpPr>
        <p:spPr>
          <a:xfrm>
            <a:off x="5832928" y="4190757"/>
            <a:ext cx="602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아니오 클릭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3CBD59-D765-44F7-8505-2E5E56A20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9" y="1959718"/>
            <a:ext cx="4986596" cy="30807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78DF60-9C97-44FF-AF5B-0E6AF2D7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970" y="2809439"/>
            <a:ext cx="4439270" cy="138131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251E644-B8EB-4063-8C0B-757C5A840087}"/>
              </a:ext>
            </a:extLst>
          </p:cNvPr>
          <p:cNvSpPr/>
          <p:nvPr/>
        </p:nvSpPr>
        <p:spPr>
          <a:xfrm>
            <a:off x="4153048" y="4561640"/>
            <a:ext cx="725714" cy="36933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371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SourceTree, </a:t>
            </a:r>
            <a:r>
              <a:rPr lang="ko-KR" altLang="en-US" sz="3600">
                <a:solidFill>
                  <a:srgbClr val="010F9E"/>
                </a:solidFill>
              </a:rPr>
              <a:t>갓갓프로그램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07B180-FD0B-4A1C-98FD-01F1B221A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48" y="1430247"/>
            <a:ext cx="7611537" cy="501084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2AE79B-8E67-4FAC-A2D7-BE16F347D99C}"/>
              </a:ext>
            </a:extLst>
          </p:cNvPr>
          <p:cNvSpPr/>
          <p:nvPr/>
        </p:nvSpPr>
        <p:spPr>
          <a:xfrm>
            <a:off x="1441745" y="2037706"/>
            <a:ext cx="580571" cy="5515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725D4F-1B98-46FF-A34B-5F849F4EFBC0}"/>
              </a:ext>
            </a:extLst>
          </p:cNvPr>
          <p:cNvSpPr/>
          <p:nvPr/>
        </p:nvSpPr>
        <p:spPr>
          <a:xfrm>
            <a:off x="5055800" y="3102012"/>
            <a:ext cx="1262744" cy="32458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46BC4AD-572E-4D49-9AD7-F9C2C1ECD52E}"/>
              </a:ext>
            </a:extLst>
          </p:cNvPr>
          <p:cNvSpPr/>
          <p:nvPr/>
        </p:nvSpPr>
        <p:spPr>
          <a:xfrm>
            <a:off x="5687171" y="4936071"/>
            <a:ext cx="1516745" cy="48346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9E8A9E-B315-4BFF-AAAD-2BBF07038ADA}"/>
              </a:ext>
            </a:extLst>
          </p:cNvPr>
          <p:cNvSpPr txBox="1"/>
          <p:nvPr/>
        </p:nvSpPr>
        <p:spPr>
          <a:xfrm>
            <a:off x="2113614" y="2109479"/>
            <a:ext cx="6954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 1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88327-5AA0-4E8E-97DC-473F9E2C90A3}"/>
              </a:ext>
            </a:extLst>
          </p:cNvPr>
          <p:cNvSpPr txBox="1"/>
          <p:nvPr/>
        </p:nvSpPr>
        <p:spPr>
          <a:xfrm>
            <a:off x="6445543" y="3057269"/>
            <a:ext cx="6954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 2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9F9276-C1A6-4035-BE19-0D09A2CECF11}"/>
              </a:ext>
            </a:extLst>
          </p:cNvPr>
          <p:cNvSpPr txBox="1"/>
          <p:nvPr/>
        </p:nvSpPr>
        <p:spPr>
          <a:xfrm>
            <a:off x="7234432" y="4993137"/>
            <a:ext cx="6954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 3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504F51-542B-4E1B-B022-D3D4660A9629}"/>
              </a:ext>
            </a:extLst>
          </p:cNvPr>
          <p:cNvSpPr txBox="1"/>
          <p:nvPr/>
        </p:nvSpPr>
        <p:spPr>
          <a:xfrm>
            <a:off x="654948" y="1060915"/>
            <a:ext cx="602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Sourcetree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70417C-0928-4AE6-83F1-F8B200D17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990" y="1480487"/>
            <a:ext cx="3551164" cy="1806855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4098033-3221-4AEE-9AE2-7971049287B3}"/>
              </a:ext>
            </a:extLst>
          </p:cNvPr>
          <p:cNvSpPr/>
          <p:nvPr/>
        </p:nvSpPr>
        <p:spPr>
          <a:xfrm>
            <a:off x="10160000" y="2568260"/>
            <a:ext cx="1659787" cy="33987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626FC7-7896-4810-B43A-498A641FE870}"/>
              </a:ext>
            </a:extLst>
          </p:cNvPr>
          <p:cNvSpPr txBox="1"/>
          <p:nvPr/>
        </p:nvSpPr>
        <p:spPr>
          <a:xfrm>
            <a:off x="9053282" y="3359289"/>
            <a:ext cx="250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여기를 누르면 완료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DD485DC-5BE6-4C7D-A949-9955D6582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418" y="4103647"/>
            <a:ext cx="3403164" cy="160481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DCA11A-51DE-4511-AE9C-7F61D6448578}"/>
              </a:ext>
            </a:extLst>
          </p:cNvPr>
          <p:cNvSpPr txBox="1"/>
          <p:nvPr/>
        </p:nvSpPr>
        <p:spPr>
          <a:xfrm>
            <a:off x="9031804" y="5708457"/>
            <a:ext cx="2505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완료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  <a:p>
            <a:pPr algn="ctr"/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확인 클릭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756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SourceTree, </a:t>
            </a:r>
            <a:r>
              <a:rPr lang="ko-KR" altLang="en-US" sz="3600">
                <a:solidFill>
                  <a:srgbClr val="010F9E"/>
                </a:solidFill>
              </a:rPr>
              <a:t>갓갓프로그램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504F51-542B-4E1B-B022-D3D4660A9629}"/>
              </a:ext>
            </a:extLst>
          </p:cNvPr>
          <p:cNvSpPr txBox="1"/>
          <p:nvPr/>
        </p:nvSpPr>
        <p:spPr>
          <a:xfrm>
            <a:off x="654948" y="1060915"/>
            <a:ext cx="602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아까 만든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Repo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불러올 수 있음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023467-087A-420B-9487-D2AD5A110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905" y="1827165"/>
            <a:ext cx="6632190" cy="4278016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7A66DC2-9505-4291-AA9B-1382461CA4F9}"/>
              </a:ext>
            </a:extLst>
          </p:cNvPr>
          <p:cNvSpPr/>
          <p:nvPr/>
        </p:nvSpPr>
        <p:spPr>
          <a:xfrm>
            <a:off x="4961457" y="3724441"/>
            <a:ext cx="3079457" cy="28150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2F765A-864E-4C72-BC5E-D041BD93E889}"/>
              </a:ext>
            </a:extLst>
          </p:cNvPr>
          <p:cNvSpPr txBox="1"/>
          <p:nvPr/>
        </p:nvSpPr>
        <p:spPr>
          <a:xfrm>
            <a:off x="7806798" y="3724273"/>
            <a:ext cx="29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아까 만든 레포 이름 검색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5FAFAF6-321F-4B3E-9835-696EEA5C98D5}"/>
              </a:ext>
            </a:extLst>
          </p:cNvPr>
          <p:cNvSpPr/>
          <p:nvPr/>
        </p:nvSpPr>
        <p:spPr>
          <a:xfrm>
            <a:off x="7315200" y="4617673"/>
            <a:ext cx="725714" cy="36933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D7161B-383E-42CA-B2C0-C874AB01FDA0}"/>
              </a:ext>
            </a:extLst>
          </p:cNvPr>
          <p:cNvSpPr txBox="1"/>
          <p:nvPr/>
        </p:nvSpPr>
        <p:spPr>
          <a:xfrm>
            <a:off x="8040914" y="4573758"/>
            <a:ext cx="250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헤당 레포의 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clone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클릭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718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원클릭테마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원클릭테마1" id="{EDA49FDE-C2AA-49D7-925D-52B96ACF570E}" vid="{AC63729E-AD00-432B-812F-443B60957789}"/>
    </a:ext>
  </a:ext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12567</TotalTime>
  <Words>811</Words>
  <Application>Microsoft Office PowerPoint</Application>
  <PresentationFormat>와이드스크린</PresentationFormat>
  <Paragraphs>216</Paragraphs>
  <Slides>38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맑은 고딕</vt:lpstr>
      <vt:lpstr>페이북 OTF Bold</vt:lpstr>
      <vt:lpstr>Trebuchet MS</vt:lpstr>
      <vt:lpstr>Arial</vt:lpstr>
      <vt:lpstr>에스코어 드림 5 Medium</vt:lpstr>
      <vt:lpstr>페이북 OTF Light</vt:lpstr>
      <vt:lpstr>Tw Cen MT</vt:lpstr>
      <vt:lpstr>Wingdings</vt:lpstr>
      <vt:lpstr>여기어때 잘난체 OTF</vt:lpstr>
      <vt:lpstr>가을</vt:lpstr>
      <vt:lpstr>원클릭테마1</vt:lpstr>
      <vt:lpstr>PowerPoint 프레젠테이션</vt:lpstr>
      <vt:lpstr>버전 관리의 시작점</vt:lpstr>
      <vt:lpstr>자, 이제 시작이야</vt:lpstr>
      <vt:lpstr>SourceTree, 갓갓프로그램</vt:lpstr>
      <vt:lpstr>SourceTree, 갓갓프로그램</vt:lpstr>
      <vt:lpstr>SourceTree, 갓갓프로그램</vt:lpstr>
      <vt:lpstr>SourceTree, 갓갓프로그램</vt:lpstr>
      <vt:lpstr>SourceTree, 갓갓프로그램</vt:lpstr>
      <vt:lpstr>SourceTree, 갓갓프로그램</vt:lpstr>
      <vt:lpstr>SourceTree, 갓갓프로그램</vt:lpstr>
      <vt:lpstr>SourceTree, 갓갓프로그램</vt:lpstr>
      <vt:lpstr>PowerPoint 프레젠테이션</vt:lpstr>
      <vt:lpstr>만약 회사에 불이 나면 어쩌지?</vt:lpstr>
      <vt:lpstr>만약 회사에 불이 나면 어쩌지?</vt:lpstr>
      <vt:lpstr>Commit</vt:lpstr>
      <vt:lpstr>Commit</vt:lpstr>
      <vt:lpstr>Commit</vt:lpstr>
      <vt:lpstr>Push</vt:lpstr>
      <vt:lpstr>Commit</vt:lpstr>
      <vt:lpstr>Push</vt:lpstr>
      <vt:lpstr>PowerPoint 프레젠테이션</vt:lpstr>
      <vt:lpstr>History</vt:lpstr>
      <vt:lpstr>PowerPoint 프레젠테이션</vt:lpstr>
      <vt:lpstr>Reset</vt:lpstr>
      <vt:lpstr>Reset</vt:lpstr>
      <vt:lpstr>Reset</vt:lpstr>
      <vt:lpstr>Reset</vt:lpstr>
      <vt:lpstr>PowerPoint 프레젠테이션</vt:lpstr>
      <vt:lpstr>Revert</vt:lpstr>
      <vt:lpstr>Revert</vt:lpstr>
      <vt:lpstr>Revert</vt:lpstr>
      <vt:lpstr>PowerPoint 프레젠테이션</vt:lpstr>
      <vt:lpstr>혼자 쓸때는 이정도만 알면 됨</vt:lpstr>
      <vt:lpstr>PowerPoint 프레젠테이션</vt:lpstr>
      <vt:lpstr>PowerPoint 프레젠테이션</vt:lpstr>
      <vt:lpstr>Colab</vt:lpstr>
      <vt:lpstr>Colab</vt:lpstr>
      <vt:lpstr>확인!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seungyoung oh</cp:lastModifiedBy>
  <cp:revision>1389</cp:revision>
  <dcterms:created xsi:type="dcterms:W3CDTF">2007-06-29T06:43:39Z</dcterms:created>
  <dcterms:modified xsi:type="dcterms:W3CDTF">2026-01-25T14:43:48Z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